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57" r:id="rId3"/>
    <p:sldId id="275" r:id="rId4"/>
    <p:sldId id="259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0" r:id="rId13"/>
    <p:sldId id="269" r:id="rId14"/>
    <p:sldId id="270" r:id="rId15"/>
    <p:sldId id="274" r:id="rId16"/>
    <p:sldId id="273" r:id="rId17"/>
    <p:sldId id="272" r:id="rId18"/>
    <p:sldId id="271" r:id="rId19"/>
    <p:sldId id="258" r:id="rId20"/>
    <p:sldId id="261" r:id="rId21"/>
    <p:sldId id="276" r:id="rId22"/>
  </p:sldIdLst>
  <p:sldSz cx="9144000" cy="6858000" type="screen4x3"/>
  <p:notesSz cx="6858000" cy="9144000"/>
  <p:custDataLst>
    <p:tags r:id="rId24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7" autoAdjust="0"/>
    <p:restoredTop sz="94660"/>
  </p:normalViewPr>
  <p:slideViewPr>
    <p:cSldViewPr snapToGrid="0">
      <p:cViewPr varScale="1">
        <p:scale>
          <a:sx n="67" d="100"/>
          <a:sy n="67" d="100"/>
        </p:scale>
        <p:origin x="-1458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67FF755-5A7F-4CC4-AA3C-F1ADF092CE80}" type="datetimeFigureOut">
              <a:rPr lang="ru-RU"/>
              <a:pPr>
                <a:defRPr/>
              </a:pPr>
              <a:t>20.03.2024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610226A-56FA-4D01-A5F0-4EEE6ADA58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938DCBF-0E4E-4623-B8AF-62BCF8DE90D1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7B290-F86F-426C-BED8-896B66E7E2D8}" type="datetime1">
              <a:rPr lang="ru-RU"/>
              <a:pPr>
                <a:defRPr/>
              </a:pPr>
              <a:t>20.03.2024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E2BD3D-5546-478D-8697-DA3D89A342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AF598-DD3D-4057-B8C2-108127E08CD3}" type="datetime1">
              <a:rPr lang="ru-RU"/>
              <a:pPr>
                <a:defRPr/>
              </a:pPr>
              <a:t>20.03.2024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989A05-570E-40BE-9FD6-794BD094C2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D2C58-720F-4821-8A8D-4935224E16C2}" type="datetime1">
              <a:rPr lang="ru-RU"/>
              <a:pPr>
                <a:defRPr/>
              </a:pPr>
              <a:t>20.03.2024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CDB24C-2AF6-4C84-8939-2FF8785883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ABCE0A-C214-4BB6-909D-E4DDA6233F25}" type="datetime1">
              <a:rPr lang="ru-RU"/>
              <a:pPr>
                <a:defRPr/>
              </a:pPr>
              <a:t>20.03.2024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FA4E0-887A-45BA-8885-7AF68B2753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4518F0-C57C-4554-ACD4-18BC0FBD8602}" type="datetime1">
              <a:rPr lang="ru-RU"/>
              <a:pPr>
                <a:defRPr/>
              </a:pPr>
              <a:t>20.03.2024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FDD5C6-A5F9-48E3-9778-07212D02D2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5A5F0B-A1A4-4EDA-A1B9-3E7B8A93B0D8}" type="datetime1">
              <a:rPr lang="ru-RU"/>
              <a:pPr>
                <a:defRPr/>
              </a:pPr>
              <a:t>20.03.2024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665620-766E-4A00-A86E-BA5D3FF734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9CA15C-91DA-4D5B-956D-188396AEEDE2}" type="datetime1">
              <a:rPr lang="ru-RU"/>
              <a:pPr>
                <a:defRPr/>
              </a:pPr>
              <a:t>20.03.2024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1647A5-DE0E-4C93-8C97-1D98CC6DBE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53125-E539-4107-A338-89A75ED6A521}" type="datetime1">
              <a:rPr lang="ru-RU"/>
              <a:pPr>
                <a:defRPr/>
              </a:pPr>
              <a:t>20.03.2024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F21A1-8DE9-483D-B73B-C2631F2C88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A56DB6-559E-4E5F-9080-F55FA9AA8CF3}" type="datetime1">
              <a:rPr lang="ru-RU"/>
              <a:pPr>
                <a:defRPr/>
              </a:pPr>
              <a:t>20.03.2024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71C9B-AC83-43F5-8285-C1BF9FC55D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320FA4-ED72-4517-BB47-C3B78AAD577F}" type="datetime1">
              <a:rPr lang="ru-RU"/>
              <a:pPr>
                <a:defRPr/>
              </a:pPr>
              <a:t>20.03.2024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35CB97-79A7-4EDB-8C50-7C219B7170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15B5D8-0654-46A8-A1D5-F141C54578C9}" type="datetime1">
              <a:rPr lang="ru-RU"/>
              <a:pPr>
                <a:defRPr/>
              </a:pPr>
              <a:t>20.03.2024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2E5F7D-2CD1-4309-BA8D-C563A76D71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3000" r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E50B01E-B0B5-48BC-8BCA-52E803C945C0}" type="datetime1">
              <a:rPr lang="ru-RU"/>
              <a:pPr>
                <a:defRPr/>
              </a:pPr>
              <a:t>20.03.2024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1AF4283-3BE0-45DE-9ADF-B344201B3D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документ 3"/>
          <p:cNvSpPr/>
          <p:nvPr/>
        </p:nvSpPr>
        <p:spPr>
          <a:xfrm>
            <a:off x="664029" y="892629"/>
            <a:ext cx="7815942" cy="5421085"/>
          </a:xfrm>
          <a:prstGeom prst="flowChartDocument">
            <a:avLst/>
          </a:prstGeom>
          <a:blipFill dpi="0" rotWithShape="1">
            <a:blip r:embed="rId3" cstate="print"/>
            <a:srcRect/>
            <a:stretch>
              <a:fillRect r="-81000"/>
            </a:stretch>
          </a:blipFill>
          <a:ln w="57150">
            <a:solidFill>
              <a:schemeClr val="bg1">
                <a:lumMod val="85000"/>
              </a:schemeClr>
            </a:solidFill>
          </a:ln>
          <a:effectLst>
            <a:glow>
              <a:schemeClr val="bg1"/>
            </a:glow>
            <a:outerShdw blurRad="50800" dist="50800" dir="5400000"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-266700" y="-174625"/>
            <a:ext cx="9655175" cy="1241425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6053138"/>
            <a:ext cx="9655175" cy="1239837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143000" y="1366838"/>
            <a:ext cx="6789738" cy="23383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Праздник Осени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внеклассное мероприятие </a:t>
            </a:r>
            <a:r>
              <a:rPr lang="ru-RU" sz="4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для </a:t>
            </a:r>
            <a:r>
              <a:rPr lang="ru-RU" sz="4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2-ого </a:t>
            </a:r>
            <a:r>
              <a:rPr lang="ru-RU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класса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2F6C03-23F3-4BA0-80A8-C60B4508C0EB}" type="slidenum">
              <a:rPr lang="ru-RU"/>
              <a:pPr>
                <a:defRPr/>
              </a:pPr>
              <a:t>1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143000" y="4400550"/>
            <a:ext cx="6723063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документ 3"/>
          <p:cNvSpPr/>
          <p:nvPr/>
        </p:nvSpPr>
        <p:spPr>
          <a:xfrm>
            <a:off x="381000" y="718457"/>
            <a:ext cx="8360229" cy="5595257"/>
          </a:xfrm>
          <a:prstGeom prst="flowChartDocument">
            <a:avLst/>
          </a:prstGeom>
          <a:noFill/>
          <a:ln w="57150">
            <a:solidFill>
              <a:schemeClr val="tx1">
                <a:lumMod val="75000"/>
                <a:lumOff val="25000"/>
              </a:schemeClr>
            </a:solidFill>
          </a:ln>
          <a:effectLst>
            <a:glow>
              <a:schemeClr val="bg1"/>
            </a:glow>
            <a:outerShdw blurRad="50800" dist="50800" dir="5400000"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680058-D4AF-4626-BF42-B76D7C03DF7C}" type="slidenum">
              <a:rPr lang="ru-RU"/>
              <a:pPr>
                <a:defRPr/>
              </a:pPr>
              <a:t>10</a:t>
            </a:fld>
            <a:endParaRPr lang="ru-RU" dirty="0"/>
          </a:p>
        </p:txBody>
      </p:sp>
      <p:grpSp>
        <p:nvGrpSpPr>
          <p:cNvPr id="24581" name="Группа 8"/>
          <p:cNvGrpSpPr>
            <a:grpSpLocks/>
          </p:cNvGrpSpPr>
          <p:nvPr/>
        </p:nvGrpSpPr>
        <p:grpSpPr bwMode="auto">
          <a:xfrm>
            <a:off x="-331788" y="-123825"/>
            <a:ext cx="9742488" cy="6981825"/>
            <a:chOff x="-266700" y="-1"/>
            <a:chExt cx="9742714" cy="698228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-266700" y="6094809"/>
              <a:ext cx="9655400" cy="887470"/>
            </a:xfrm>
            <a:prstGeom prst="rect">
              <a:avLst/>
            </a:prstGeom>
            <a:solidFill>
              <a:schemeClr val="bg1">
                <a:alpha val="58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-179385" y="1197052"/>
              <a:ext cx="9655399" cy="4637390"/>
            </a:xfrm>
            <a:prstGeom prst="rect">
              <a:avLst/>
            </a:prstGeom>
            <a:solidFill>
              <a:schemeClr val="bg1">
                <a:alpha val="58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-179385" y="-1"/>
              <a:ext cx="9655399" cy="936686"/>
            </a:xfrm>
            <a:prstGeom prst="rect">
              <a:avLst/>
            </a:prstGeom>
            <a:solidFill>
              <a:schemeClr val="bg1">
                <a:alpha val="58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24582" name="TextBox 2"/>
          <p:cNvSpPr txBox="1">
            <a:spLocks noChangeArrowheads="1"/>
          </p:cNvSpPr>
          <p:nvPr/>
        </p:nvSpPr>
        <p:spPr bwMode="auto">
          <a:xfrm>
            <a:off x="319088" y="114300"/>
            <a:ext cx="8394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latin typeface="Calibri" pitchFamily="34" charset="0"/>
              </a:rPr>
              <a:t>Поганки</a:t>
            </a:r>
          </a:p>
        </p:txBody>
      </p:sp>
      <p:pic>
        <p:nvPicPr>
          <p:cNvPr id="24583" name="Picture 2" descr="http://myimmortal.ru/images/stories/gallery/blednaya-pogan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1688" y="1123950"/>
            <a:ext cx="7585075" cy="505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документ 3"/>
          <p:cNvSpPr/>
          <p:nvPr/>
        </p:nvSpPr>
        <p:spPr>
          <a:xfrm>
            <a:off x="381000" y="718457"/>
            <a:ext cx="8360229" cy="5595257"/>
          </a:xfrm>
          <a:prstGeom prst="flowChartDocument">
            <a:avLst/>
          </a:prstGeom>
          <a:noFill/>
          <a:ln w="57150">
            <a:solidFill>
              <a:schemeClr val="tx1">
                <a:lumMod val="75000"/>
                <a:lumOff val="25000"/>
              </a:schemeClr>
            </a:solidFill>
          </a:ln>
          <a:effectLst>
            <a:glow>
              <a:schemeClr val="bg1"/>
            </a:glow>
            <a:outerShdw blurRad="50800" dist="50800" dir="5400000"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E7AE49-1073-4C61-8834-139EB1952445}" type="slidenum">
              <a:rPr lang="ru-RU"/>
              <a:pPr>
                <a:defRPr/>
              </a:pPr>
              <a:t>11</a:t>
            </a:fld>
            <a:endParaRPr lang="ru-RU" dirty="0"/>
          </a:p>
        </p:txBody>
      </p:sp>
      <p:grpSp>
        <p:nvGrpSpPr>
          <p:cNvPr id="25605" name="Группа 8"/>
          <p:cNvGrpSpPr>
            <a:grpSpLocks/>
          </p:cNvGrpSpPr>
          <p:nvPr/>
        </p:nvGrpSpPr>
        <p:grpSpPr bwMode="auto">
          <a:xfrm>
            <a:off x="-331788" y="-123825"/>
            <a:ext cx="9742488" cy="6981825"/>
            <a:chOff x="-266700" y="-1"/>
            <a:chExt cx="9742714" cy="698228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-266700" y="6094809"/>
              <a:ext cx="9655400" cy="887470"/>
            </a:xfrm>
            <a:prstGeom prst="rect">
              <a:avLst/>
            </a:prstGeom>
            <a:solidFill>
              <a:schemeClr val="bg1">
                <a:alpha val="58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-179385" y="1197052"/>
              <a:ext cx="9655399" cy="4637390"/>
            </a:xfrm>
            <a:prstGeom prst="rect">
              <a:avLst/>
            </a:prstGeom>
            <a:solidFill>
              <a:schemeClr val="bg1">
                <a:alpha val="58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-179385" y="-1"/>
              <a:ext cx="9655399" cy="936686"/>
            </a:xfrm>
            <a:prstGeom prst="rect">
              <a:avLst/>
            </a:prstGeom>
            <a:solidFill>
              <a:schemeClr val="bg1">
                <a:alpha val="58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pic>
        <p:nvPicPr>
          <p:cNvPr id="25606" name="Picture 2" descr="C:\Users\ПК\Pictures\сентябрь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233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документ 3"/>
          <p:cNvSpPr/>
          <p:nvPr/>
        </p:nvSpPr>
        <p:spPr>
          <a:xfrm>
            <a:off x="381000" y="718457"/>
            <a:ext cx="8360229" cy="5595257"/>
          </a:xfrm>
          <a:prstGeom prst="flowChartDocument">
            <a:avLst/>
          </a:prstGeom>
          <a:noFill/>
          <a:ln w="57150">
            <a:solidFill>
              <a:schemeClr val="tx1">
                <a:lumMod val="75000"/>
                <a:lumOff val="25000"/>
              </a:schemeClr>
            </a:solidFill>
          </a:ln>
          <a:effectLst>
            <a:glow>
              <a:schemeClr val="bg1"/>
            </a:glow>
            <a:outerShdw blurRad="50800" dist="50800" dir="5400000"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EEABA8-D61C-41BD-983B-7964229C4927}" type="slidenum">
              <a:rPr lang="ru-RU"/>
              <a:pPr>
                <a:defRPr/>
              </a:pPr>
              <a:t>12</a:t>
            </a:fld>
            <a:endParaRPr lang="ru-RU" dirty="0"/>
          </a:p>
        </p:txBody>
      </p:sp>
      <p:grpSp>
        <p:nvGrpSpPr>
          <p:cNvPr id="26629" name="Группа 8"/>
          <p:cNvGrpSpPr>
            <a:grpSpLocks/>
          </p:cNvGrpSpPr>
          <p:nvPr/>
        </p:nvGrpSpPr>
        <p:grpSpPr bwMode="auto">
          <a:xfrm>
            <a:off x="-331788" y="-123825"/>
            <a:ext cx="9742488" cy="6981825"/>
            <a:chOff x="-266700" y="-1"/>
            <a:chExt cx="9742714" cy="698228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-266700" y="6094809"/>
              <a:ext cx="9655400" cy="887470"/>
            </a:xfrm>
            <a:prstGeom prst="rect">
              <a:avLst/>
            </a:prstGeom>
            <a:solidFill>
              <a:schemeClr val="bg1">
                <a:alpha val="58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-179385" y="1197052"/>
              <a:ext cx="9655399" cy="4637390"/>
            </a:xfrm>
            <a:prstGeom prst="rect">
              <a:avLst/>
            </a:prstGeom>
            <a:solidFill>
              <a:schemeClr val="bg1">
                <a:alpha val="58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-179385" y="-1"/>
              <a:ext cx="9655399" cy="936686"/>
            </a:xfrm>
            <a:prstGeom prst="rect">
              <a:avLst/>
            </a:prstGeom>
            <a:solidFill>
              <a:schemeClr val="bg1">
                <a:alpha val="58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26630" name="TextBox 2"/>
          <p:cNvSpPr txBox="1">
            <a:spLocks noChangeArrowheads="1"/>
          </p:cNvSpPr>
          <p:nvPr/>
        </p:nvSpPr>
        <p:spPr bwMode="auto">
          <a:xfrm>
            <a:off x="319088" y="114300"/>
            <a:ext cx="85280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>
                <a:latin typeface="Calibri" pitchFamily="34" charset="0"/>
              </a:rPr>
              <a:t>Октябрь</a:t>
            </a:r>
          </a:p>
        </p:txBody>
      </p:sp>
      <p:sp>
        <p:nvSpPr>
          <p:cNvPr id="26631" name="TextBox 7"/>
          <p:cNvSpPr txBox="1">
            <a:spLocks noChangeArrowheads="1"/>
          </p:cNvSpPr>
          <p:nvPr/>
        </p:nvSpPr>
        <p:spPr bwMode="auto">
          <a:xfrm>
            <a:off x="533400" y="1490663"/>
            <a:ext cx="72390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latin typeface="Calibri" pitchFamily="34" charset="0"/>
              </a:rPr>
              <a:t>Текст слайда</a:t>
            </a:r>
          </a:p>
        </p:txBody>
      </p:sp>
      <p:pic>
        <p:nvPicPr>
          <p:cNvPr id="26632" name="Picture 2" descr="C:\Users\ПК\Pictures\октябр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8925" y="695325"/>
            <a:ext cx="8569325" cy="584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документ 3"/>
          <p:cNvSpPr/>
          <p:nvPr/>
        </p:nvSpPr>
        <p:spPr>
          <a:xfrm>
            <a:off x="381000" y="718457"/>
            <a:ext cx="8360229" cy="5595257"/>
          </a:xfrm>
          <a:prstGeom prst="flowChartDocument">
            <a:avLst/>
          </a:prstGeom>
          <a:noFill/>
          <a:ln w="57150">
            <a:solidFill>
              <a:schemeClr val="tx1">
                <a:lumMod val="75000"/>
                <a:lumOff val="25000"/>
              </a:schemeClr>
            </a:solidFill>
          </a:ln>
          <a:effectLst>
            <a:glow>
              <a:schemeClr val="bg1"/>
            </a:glow>
            <a:outerShdw blurRad="50800" dist="50800" dir="5400000"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FF6FC3-CF5D-40DD-B9F5-EA8543EBF802}" type="slidenum">
              <a:rPr lang="ru-RU"/>
              <a:pPr>
                <a:defRPr/>
              </a:pPr>
              <a:t>13</a:t>
            </a:fld>
            <a:endParaRPr lang="ru-RU" dirty="0"/>
          </a:p>
        </p:txBody>
      </p:sp>
      <p:grpSp>
        <p:nvGrpSpPr>
          <p:cNvPr id="27653" name="Группа 8"/>
          <p:cNvGrpSpPr>
            <a:grpSpLocks/>
          </p:cNvGrpSpPr>
          <p:nvPr/>
        </p:nvGrpSpPr>
        <p:grpSpPr bwMode="auto">
          <a:xfrm>
            <a:off x="-331788" y="-123825"/>
            <a:ext cx="9742488" cy="6981825"/>
            <a:chOff x="-266700" y="-1"/>
            <a:chExt cx="9742714" cy="698228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-266700" y="6094809"/>
              <a:ext cx="9655400" cy="887470"/>
            </a:xfrm>
            <a:prstGeom prst="rect">
              <a:avLst/>
            </a:prstGeom>
            <a:solidFill>
              <a:schemeClr val="bg1">
                <a:alpha val="58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-179385" y="1197052"/>
              <a:ext cx="9655399" cy="4637390"/>
            </a:xfrm>
            <a:prstGeom prst="rect">
              <a:avLst/>
            </a:prstGeom>
            <a:solidFill>
              <a:schemeClr val="bg1">
                <a:alpha val="58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-179385" y="-1"/>
              <a:ext cx="9655399" cy="936686"/>
            </a:xfrm>
            <a:prstGeom prst="rect">
              <a:avLst/>
            </a:prstGeom>
            <a:solidFill>
              <a:schemeClr val="bg1">
                <a:alpha val="58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27654" name="TextBox 2"/>
          <p:cNvSpPr txBox="1">
            <a:spLocks noChangeArrowheads="1"/>
          </p:cNvSpPr>
          <p:nvPr/>
        </p:nvSpPr>
        <p:spPr bwMode="auto">
          <a:xfrm>
            <a:off x="319088" y="114300"/>
            <a:ext cx="85280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latin typeface="Calibri" pitchFamily="34" charset="0"/>
              </a:rPr>
              <a:t>Свёкла</a:t>
            </a:r>
          </a:p>
        </p:txBody>
      </p:sp>
      <p:pic>
        <p:nvPicPr>
          <p:cNvPr id="27655" name="Picture 2" descr="http://agrole.com/Templates/storage/ads/1/59/159626/svekl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3200" y="1139825"/>
            <a:ext cx="5962650" cy="451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документ 3"/>
          <p:cNvSpPr/>
          <p:nvPr/>
        </p:nvSpPr>
        <p:spPr>
          <a:xfrm>
            <a:off x="381000" y="718457"/>
            <a:ext cx="8360229" cy="5595257"/>
          </a:xfrm>
          <a:prstGeom prst="flowChartDocument">
            <a:avLst/>
          </a:prstGeom>
          <a:noFill/>
          <a:ln w="57150">
            <a:solidFill>
              <a:schemeClr val="tx1">
                <a:lumMod val="75000"/>
                <a:lumOff val="25000"/>
              </a:schemeClr>
            </a:solidFill>
          </a:ln>
          <a:effectLst>
            <a:glow>
              <a:schemeClr val="bg1"/>
            </a:glow>
            <a:outerShdw blurRad="50800" dist="50800" dir="5400000"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006894-200B-45A5-9126-7D5BBCAD0964}" type="slidenum">
              <a:rPr lang="ru-RU"/>
              <a:pPr>
                <a:defRPr/>
              </a:pPr>
              <a:t>14</a:t>
            </a:fld>
            <a:endParaRPr lang="ru-RU" dirty="0"/>
          </a:p>
        </p:txBody>
      </p:sp>
      <p:grpSp>
        <p:nvGrpSpPr>
          <p:cNvPr id="28677" name="Группа 8"/>
          <p:cNvGrpSpPr>
            <a:grpSpLocks/>
          </p:cNvGrpSpPr>
          <p:nvPr/>
        </p:nvGrpSpPr>
        <p:grpSpPr bwMode="auto">
          <a:xfrm>
            <a:off x="-331788" y="-123825"/>
            <a:ext cx="9742488" cy="6981825"/>
            <a:chOff x="-266700" y="-1"/>
            <a:chExt cx="9742714" cy="698228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-266700" y="6094809"/>
              <a:ext cx="9655400" cy="887470"/>
            </a:xfrm>
            <a:prstGeom prst="rect">
              <a:avLst/>
            </a:prstGeom>
            <a:solidFill>
              <a:schemeClr val="bg1">
                <a:alpha val="58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-179385" y="1197052"/>
              <a:ext cx="9655399" cy="4637390"/>
            </a:xfrm>
            <a:prstGeom prst="rect">
              <a:avLst/>
            </a:prstGeom>
            <a:solidFill>
              <a:schemeClr val="bg1">
                <a:alpha val="58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-179385" y="-1"/>
              <a:ext cx="9655399" cy="936686"/>
            </a:xfrm>
            <a:prstGeom prst="rect">
              <a:avLst/>
            </a:prstGeom>
            <a:solidFill>
              <a:schemeClr val="bg1">
                <a:alpha val="58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28678" name="TextBox 2"/>
          <p:cNvSpPr txBox="1">
            <a:spLocks noChangeArrowheads="1"/>
          </p:cNvSpPr>
          <p:nvPr/>
        </p:nvSpPr>
        <p:spPr bwMode="auto">
          <a:xfrm>
            <a:off x="319088" y="114300"/>
            <a:ext cx="85280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latin typeface="Calibri" pitchFamily="34" charset="0"/>
              </a:rPr>
              <a:t>Лук</a:t>
            </a:r>
          </a:p>
        </p:txBody>
      </p:sp>
      <p:pic>
        <p:nvPicPr>
          <p:cNvPr id="28679" name="Picture 2" descr="http://img08.rl0.ru/eda/464x302/s1.afisha-eda.ru/Photos/120131083110-120911123915-p-O-luk-repchati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9225" y="1123950"/>
            <a:ext cx="6116638" cy="446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документ 3"/>
          <p:cNvSpPr/>
          <p:nvPr/>
        </p:nvSpPr>
        <p:spPr>
          <a:xfrm>
            <a:off x="381000" y="718457"/>
            <a:ext cx="8360229" cy="5595257"/>
          </a:xfrm>
          <a:prstGeom prst="flowChartDocument">
            <a:avLst/>
          </a:prstGeom>
          <a:noFill/>
          <a:ln w="57150">
            <a:solidFill>
              <a:schemeClr val="tx1">
                <a:lumMod val="75000"/>
                <a:lumOff val="25000"/>
              </a:schemeClr>
            </a:solidFill>
          </a:ln>
          <a:effectLst>
            <a:glow>
              <a:schemeClr val="bg1"/>
            </a:glow>
            <a:outerShdw blurRad="50800" dist="50800" dir="5400000"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6112FF-D040-489A-A139-A97A0E8E771B}" type="slidenum">
              <a:rPr lang="ru-RU"/>
              <a:pPr>
                <a:defRPr/>
              </a:pPr>
              <a:t>15</a:t>
            </a:fld>
            <a:endParaRPr lang="ru-RU" dirty="0"/>
          </a:p>
        </p:txBody>
      </p:sp>
      <p:grpSp>
        <p:nvGrpSpPr>
          <p:cNvPr id="29701" name="Группа 8"/>
          <p:cNvGrpSpPr>
            <a:grpSpLocks/>
          </p:cNvGrpSpPr>
          <p:nvPr/>
        </p:nvGrpSpPr>
        <p:grpSpPr bwMode="auto">
          <a:xfrm>
            <a:off x="-331788" y="-123825"/>
            <a:ext cx="9742488" cy="6981825"/>
            <a:chOff x="-266700" y="-1"/>
            <a:chExt cx="9742714" cy="698228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-266700" y="6094809"/>
              <a:ext cx="9655400" cy="887470"/>
            </a:xfrm>
            <a:prstGeom prst="rect">
              <a:avLst/>
            </a:prstGeom>
            <a:solidFill>
              <a:schemeClr val="bg1">
                <a:alpha val="58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-179385" y="1197052"/>
              <a:ext cx="9655399" cy="4637390"/>
            </a:xfrm>
            <a:prstGeom prst="rect">
              <a:avLst/>
            </a:prstGeom>
            <a:solidFill>
              <a:schemeClr val="bg1">
                <a:alpha val="58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-179385" y="-1"/>
              <a:ext cx="9655399" cy="936686"/>
            </a:xfrm>
            <a:prstGeom prst="rect">
              <a:avLst/>
            </a:prstGeom>
            <a:solidFill>
              <a:schemeClr val="bg1">
                <a:alpha val="58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29702" name="TextBox 2"/>
          <p:cNvSpPr txBox="1">
            <a:spLocks noChangeArrowheads="1"/>
          </p:cNvSpPr>
          <p:nvPr/>
        </p:nvSpPr>
        <p:spPr bwMode="auto">
          <a:xfrm>
            <a:off x="319088" y="114300"/>
            <a:ext cx="85280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latin typeface="Calibri" pitchFamily="34" charset="0"/>
              </a:rPr>
              <a:t>Помидор</a:t>
            </a:r>
          </a:p>
        </p:txBody>
      </p:sp>
      <p:pic>
        <p:nvPicPr>
          <p:cNvPr id="29703" name="Picture 2" descr="http://www.artleo.com/pic/download.php?file=201106/1366x768/artleo.com-36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0" y="1122363"/>
            <a:ext cx="6643688" cy="451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документ 3"/>
          <p:cNvSpPr/>
          <p:nvPr/>
        </p:nvSpPr>
        <p:spPr>
          <a:xfrm>
            <a:off x="381000" y="718457"/>
            <a:ext cx="8360229" cy="5595257"/>
          </a:xfrm>
          <a:prstGeom prst="flowChartDocument">
            <a:avLst/>
          </a:prstGeom>
          <a:noFill/>
          <a:ln w="57150">
            <a:solidFill>
              <a:schemeClr val="tx1">
                <a:lumMod val="75000"/>
                <a:lumOff val="25000"/>
              </a:schemeClr>
            </a:solidFill>
          </a:ln>
          <a:effectLst>
            <a:glow>
              <a:schemeClr val="bg1"/>
            </a:glow>
            <a:outerShdw blurRad="50800" dist="50800" dir="5400000"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FE25EB-F130-4A76-9749-D7B83D98F2E2}" type="slidenum">
              <a:rPr lang="ru-RU"/>
              <a:pPr>
                <a:defRPr/>
              </a:pPr>
              <a:t>16</a:t>
            </a:fld>
            <a:endParaRPr lang="ru-RU" dirty="0"/>
          </a:p>
        </p:txBody>
      </p:sp>
      <p:grpSp>
        <p:nvGrpSpPr>
          <p:cNvPr id="30725" name="Группа 8"/>
          <p:cNvGrpSpPr>
            <a:grpSpLocks/>
          </p:cNvGrpSpPr>
          <p:nvPr/>
        </p:nvGrpSpPr>
        <p:grpSpPr bwMode="auto">
          <a:xfrm>
            <a:off x="-331788" y="-123825"/>
            <a:ext cx="9742488" cy="6981825"/>
            <a:chOff x="-266700" y="-1"/>
            <a:chExt cx="9742714" cy="698228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-266700" y="6094809"/>
              <a:ext cx="9655400" cy="887470"/>
            </a:xfrm>
            <a:prstGeom prst="rect">
              <a:avLst/>
            </a:prstGeom>
            <a:solidFill>
              <a:schemeClr val="bg1">
                <a:alpha val="58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-179385" y="1197052"/>
              <a:ext cx="9655399" cy="4637390"/>
            </a:xfrm>
            <a:prstGeom prst="rect">
              <a:avLst/>
            </a:prstGeom>
            <a:solidFill>
              <a:schemeClr val="bg1">
                <a:alpha val="58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-179385" y="-1"/>
              <a:ext cx="9655399" cy="936686"/>
            </a:xfrm>
            <a:prstGeom prst="rect">
              <a:avLst/>
            </a:prstGeom>
            <a:solidFill>
              <a:schemeClr val="bg1">
                <a:alpha val="58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30726" name="TextBox 2"/>
          <p:cNvSpPr txBox="1">
            <a:spLocks noChangeArrowheads="1"/>
          </p:cNvSpPr>
          <p:nvPr/>
        </p:nvSpPr>
        <p:spPr bwMode="auto">
          <a:xfrm>
            <a:off x="319088" y="114300"/>
            <a:ext cx="85280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latin typeface="Calibri" pitchFamily="34" charset="0"/>
              </a:rPr>
              <a:t>Огурец</a:t>
            </a:r>
          </a:p>
        </p:txBody>
      </p:sp>
      <p:pic>
        <p:nvPicPr>
          <p:cNvPr id="30727" name="Picture 2" descr="http://4.bp.blogspot.com/-GKU2sIkEi0Y/VJEwCW_1fLI/AAAAAAAAAjY/LSw3dEL41lU/s1600/uub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2213" y="1096963"/>
            <a:ext cx="6299200" cy="453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документ 3"/>
          <p:cNvSpPr/>
          <p:nvPr/>
        </p:nvSpPr>
        <p:spPr>
          <a:xfrm>
            <a:off x="381000" y="718457"/>
            <a:ext cx="8360229" cy="5595257"/>
          </a:xfrm>
          <a:prstGeom prst="flowChartDocument">
            <a:avLst/>
          </a:prstGeom>
          <a:noFill/>
          <a:ln w="57150">
            <a:solidFill>
              <a:schemeClr val="tx1">
                <a:lumMod val="75000"/>
                <a:lumOff val="25000"/>
              </a:schemeClr>
            </a:solidFill>
          </a:ln>
          <a:effectLst>
            <a:glow>
              <a:schemeClr val="bg1"/>
            </a:glow>
            <a:outerShdw blurRad="50800" dist="50800" dir="5400000"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B9CCE9-B45D-453B-9CF5-789BA95DDCCE}" type="slidenum">
              <a:rPr lang="ru-RU"/>
              <a:pPr>
                <a:defRPr/>
              </a:pPr>
              <a:t>17</a:t>
            </a:fld>
            <a:endParaRPr lang="ru-RU" dirty="0"/>
          </a:p>
        </p:txBody>
      </p:sp>
      <p:grpSp>
        <p:nvGrpSpPr>
          <p:cNvPr id="31749" name="Группа 8"/>
          <p:cNvGrpSpPr>
            <a:grpSpLocks/>
          </p:cNvGrpSpPr>
          <p:nvPr/>
        </p:nvGrpSpPr>
        <p:grpSpPr bwMode="auto">
          <a:xfrm>
            <a:off x="-331788" y="-123825"/>
            <a:ext cx="9742488" cy="6981825"/>
            <a:chOff x="-266700" y="-1"/>
            <a:chExt cx="9742714" cy="698228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-266700" y="6094809"/>
              <a:ext cx="9655400" cy="887470"/>
            </a:xfrm>
            <a:prstGeom prst="rect">
              <a:avLst/>
            </a:prstGeom>
            <a:solidFill>
              <a:schemeClr val="bg1">
                <a:alpha val="58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-179385" y="1197052"/>
              <a:ext cx="9655399" cy="4637390"/>
            </a:xfrm>
            <a:prstGeom prst="rect">
              <a:avLst/>
            </a:prstGeom>
            <a:solidFill>
              <a:schemeClr val="bg1">
                <a:alpha val="58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-179385" y="-1"/>
              <a:ext cx="9655399" cy="936686"/>
            </a:xfrm>
            <a:prstGeom prst="rect">
              <a:avLst/>
            </a:prstGeom>
            <a:solidFill>
              <a:schemeClr val="bg1">
                <a:alpha val="58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31750" name="TextBox 2"/>
          <p:cNvSpPr txBox="1">
            <a:spLocks noChangeArrowheads="1"/>
          </p:cNvSpPr>
          <p:nvPr/>
        </p:nvSpPr>
        <p:spPr bwMode="auto">
          <a:xfrm>
            <a:off x="319088" y="114300"/>
            <a:ext cx="85280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latin typeface="Calibri" pitchFamily="34" charset="0"/>
              </a:rPr>
              <a:t>Морковь</a:t>
            </a:r>
          </a:p>
        </p:txBody>
      </p:sp>
      <p:pic>
        <p:nvPicPr>
          <p:cNvPr id="31751" name="Picture 2" descr="http://www.topinspired.com/wp-content/uploads/2014/06/Carrot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5225" y="1090613"/>
            <a:ext cx="6172200" cy="452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документ 3"/>
          <p:cNvSpPr/>
          <p:nvPr/>
        </p:nvSpPr>
        <p:spPr>
          <a:xfrm>
            <a:off x="381000" y="718457"/>
            <a:ext cx="8360229" cy="5595257"/>
          </a:xfrm>
          <a:prstGeom prst="flowChartDocument">
            <a:avLst/>
          </a:prstGeom>
          <a:noFill/>
          <a:ln w="57150">
            <a:solidFill>
              <a:schemeClr val="tx1">
                <a:lumMod val="75000"/>
                <a:lumOff val="25000"/>
              </a:schemeClr>
            </a:solidFill>
          </a:ln>
          <a:effectLst>
            <a:glow>
              <a:schemeClr val="bg1"/>
            </a:glow>
            <a:outerShdw blurRad="50800" dist="50800" dir="5400000"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59DB00-79B0-4131-95C6-E78CF11B491F}" type="slidenum">
              <a:rPr lang="ru-RU"/>
              <a:pPr>
                <a:defRPr/>
              </a:pPr>
              <a:t>18</a:t>
            </a:fld>
            <a:endParaRPr lang="ru-RU" dirty="0"/>
          </a:p>
        </p:txBody>
      </p:sp>
      <p:grpSp>
        <p:nvGrpSpPr>
          <p:cNvPr id="32773" name="Группа 8"/>
          <p:cNvGrpSpPr>
            <a:grpSpLocks/>
          </p:cNvGrpSpPr>
          <p:nvPr/>
        </p:nvGrpSpPr>
        <p:grpSpPr bwMode="auto">
          <a:xfrm>
            <a:off x="-331788" y="-123825"/>
            <a:ext cx="9742488" cy="6981825"/>
            <a:chOff x="-266700" y="-1"/>
            <a:chExt cx="9742714" cy="698228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-266700" y="6094809"/>
              <a:ext cx="9655400" cy="887470"/>
            </a:xfrm>
            <a:prstGeom prst="rect">
              <a:avLst/>
            </a:prstGeom>
            <a:solidFill>
              <a:schemeClr val="bg1">
                <a:alpha val="58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-179385" y="1197052"/>
              <a:ext cx="9655399" cy="4637390"/>
            </a:xfrm>
            <a:prstGeom prst="rect">
              <a:avLst/>
            </a:prstGeom>
            <a:solidFill>
              <a:schemeClr val="bg1">
                <a:alpha val="58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-179385" y="-1"/>
              <a:ext cx="9655399" cy="936686"/>
            </a:xfrm>
            <a:prstGeom prst="rect">
              <a:avLst/>
            </a:prstGeom>
            <a:solidFill>
              <a:schemeClr val="bg1">
                <a:alpha val="58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32774" name="TextBox 2"/>
          <p:cNvSpPr txBox="1">
            <a:spLocks noChangeArrowheads="1"/>
          </p:cNvSpPr>
          <p:nvPr/>
        </p:nvSpPr>
        <p:spPr bwMode="auto">
          <a:xfrm>
            <a:off x="319088" y="114300"/>
            <a:ext cx="85280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latin typeface="Calibri" pitchFamily="34" charset="0"/>
              </a:rPr>
              <a:t>Капуста</a:t>
            </a:r>
          </a:p>
        </p:txBody>
      </p:sp>
      <p:pic>
        <p:nvPicPr>
          <p:cNvPr id="32775" name="Picture 2" descr="http://supersadovod.ru/wp-content/uploads/2012/07/kapusta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7625" y="1103313"/>
            <a:ext cx="6262688" cy="448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документ 3"/>
          <p:cNvSpPr/>
          <p:nvPr/>
        </p:nvSpPr>
        <p:spPr>
          <a:xfrm>
            <a:off x="381000" y="718457"/>
            <a:ext cx="8360229" cy="5595257"/>
          </a:xfrm>
          <a:prstGeom prst="flowChartDocument">
            <a:avLst/>
          </a:prstGeom>
          <a:noFill/>
          <a:ln w="57150">
            <a:solidFill>
              <a:schemeClr val="tx1">
                <a:lumMod val="75000"/>
                <a:lumOff val="25000"/>
              </a:schemeClr>
            </a:solidFill>
          </a:ln>
          <a:effectLst>
            <a:glow>
              <a:schemeClr val="bg1"/>
            </a:glow>
            <a:outerShdw blurRad="50800" dist="50800" dir="5400000"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6D6776-55AC-4A6F-94FA-0B0B4329C84C}" type="slidenum">
              <a:rPr lang="ru-RU"/>
              <a:pPr>
                <a:defRPr/>
              </a:pPr>
              <a:t>19</a:t>
            </a:fld>
            <a:endParaRPr lang="ru-RU" dirty="0"/>
          </a:p>
        </p:txBody>
      </p:sp>
      <p:grpSp>
        <p:nvGrpSpPr>
          <p:cNvPr id="33797" name="Группа 8"/>
          <p:cNvGrpSpPr>
            <a:grpSpLocks/>
          </p:cNvGrpSpPr>
          <p:nvPr/>
        </p:nvGrpSpPr>
        <p:grpSpPr bwMode="auto">
          <a:xfrm>
            <a:off x="-331788" y="-123825"/>
            <a:ext cx="9742488" cy="6981825"/>
            <a:chOff x="-266700" y="-1"/>
            <a:chExt cx="9742714" cy="698228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-266700" y="6094809"/>
              <a:ext cx="9655400" cy="887470"/>
            </a:xfrm>
            <a:prstGeom prst="rect">
              <a:avLst/>
            </a:prstGeom>
            <a:solidFill>
              <a:schemeClr val="bg1">
                <a:alpha val="58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-179385" y="1197052"/>
              <a:ext cx="9655399" cy="4637390"/>
            </a:xfrm>
            <a:prstGeom prst="rect">
              <a:avLst/>
            </a:prstGeom>
            <a:solidFill>
              <a:schemeClr val="bg1">
                <a:alpha val="58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-179385" y="-1"/>
              <a:ext cx="9655399" cy="936686"/>
            </a:xfrm>
            <a:prstGeom prst="rect">
              <a:avLst/>
            </a:prstGeom>
            <a:solidFill>
              <a:schemeClr val="bg1">
                <a:alpha val="58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33798" name="TextBox 2"/>
          <p:cNvSpPr txBox="1">
            <a:spLocks noChangeArrowheads="1"/>
          </p:cNvSpPr>
          <p:nvPr/>
        </p:nvSpPr>
        <p:spPr bwMode="auto">
          <a:xfrm>
            <a:off x="319088" y="114300"/>
            <a:ext cx="85820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>
                <a:latin typeface="Calibri" pitchFamily="34" charset="0"/>
              </a:rPr>
              <a:t>Ноябрь</a:t>
            </a:r>
          </a:p>
        </p:txBody>
      </p:sp>
      <p:sp>
        <p:nvSpPr>
          <p:cNvPr id="33799" name="TextBox 7"/>
          <p:cNvSpPr txBox="1">
            <a:spLocks noChangeArrowheads="1"/>
          </p:cNvSpPr>
          <p:nvPr/>
        </p:nvSpPr>
        <p:spPr bwMode="auto">
          <a:xfrm>
            <a:off x="533400" y="1490663"/>
            <a:ext cx="72390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latin typeface="Calibri" pitchFamily="34" charset="0"/>
              </a:rPr>
              <a:t>Текст слайда</a:t>
            </a:r>
          </a:p>
        </p:txBody>
      </p:sp>
      <p:pic>
        <p:nvPicPr>
          <p:cNvPr id="33800" name="Picture 2" descr="C:\Users\ПК\Pictures\ноябрь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5" y="715963"/>
            <a:ext cx="8678863" cy="572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документ 3"/>
          <p:cNvSpPr/>
          <p:nvPr/>
        </p:nvSpPr>
        <p:spPr>
          <a:xfrm>
            <a:off x="381000" y="718457"/>
            <a:ext cx="8360229" cy="5595257"/>
          </a:xfrm>
          <a:prstGeom prst="flowChartDocument">
            <a:avLst/>
          </a:prstGeom>
          <a:noFill/>
          <a:ln w="57150">
            <a:solidFill>
              <a:schemeClr val="tx1">
                <a:lumMod val="75000"/>
                <a:lumOff val="25000"/>
              </a:schemeClr>
            </a:solidFill>
          </a:ln>
          <a:effectLst>
            <a:glow>
              <a:schemeClr val="bg1"/>
            </a:glow>
            <a:outerShdw blurRad="50800" dist="50800" dir="5400000"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388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6389" name="Содержимое 10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6390" name="Содержимое 1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6994E5-7136-4770-89D6-BEF28338DFA1}" type="slidenum">
              <a:rPr lang="ru-RU"/>
              <a:pPr>
                <a:defRPr/>
              </a:pPr>
              <a:t>2</a:t>
            </a:fld>
            <a:endParaRPr lang="ru-RU" dirty="0"/>
          </a:p>
        </p:txBody>
      </p:sp>
      <p:grpSp>
        <p:nvGrpSpPr>
          <p:cNvPr id="16392" name="Группа 8"/>
          <p:cNvGrpSpPr>
            <a:grpSpLocks/>
          </p:cNvGrpSpPr>
          <p:nvPr/>
        </p:nvGrpSpPr>
        <p:grpSpPr bwMode="auto">
          <a:xfrm>
            <a:off x="-598488" y="-123825"/>
            <a:ext cx="9742488" cy="6981825"/>
            <a:chOff x="-266700" y="-1"/>
            <a:chExt cx="9742714" cy="698228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-266700" y="6094809"/>
              <a:ext cx="9655400" cy="887470"/>
            </a:xfrm>
            <a:prstGeom prst="rect">
              <a:avLst/>
            </a:prstGeom>
            <a:solidFill>
              <a:schemeClr val="bg1">
                <a:alpha val="58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-179385" y="1197052"/>
              <a:ext cx="9655399" cy="4637390"/>
            </a:xfrm>
            <a:prstGeom prst="rect">
              <a:avLst/>
            </a:prstGeom>
            <a:solidFill>
              <a:schemeClr val="bg1">
                <a:alpha val="58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-179385" y="-1"/>
              <a:ext cx="9655399" cy="936686"/>
            </a:xfrm>
            <a:prstGeom prst="rect">
              <a:avLst/>
            </a:prstGeom>
            <a:solidFill>
              <a:schemeClr val="bg1">
                <a:alpha val="58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16393" name="TextBox 2"/>
          <p:cNvSpPr txBox="1">
            <a:spLocks noChangeArrowheads="1"/>
          </p:cNvSpPr>
          <p:nvPr/>
        </p:nvSpPr>
        <p:spPr bwMode="auto">
          <a:xfrm>
            <a:off x="319088" y="114300"/>
            <a:ext cx="613886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3600">
              <a:latin typeface="Calibri" pitchFamily="34" charset="0"/>
            </a:endParaRPr>
          </a:p>
        </p:txBody>
      </p:sp>
      <p:sp>
        <p:nvSpPr>
          <p:cNvPr id="16394" name="TextBox 7"/>
          <p:cNvSpPr txBox="1">
            <a:spLocks noChangeArrowheads="1"/>
          </p:cNvSpPr>
          <p:nvPr/>
        </p:nvSpPr>
        <p:spPr bwMode="auto">
          <a:xfrm>
            <a:off x="539750" y="936625"/>
            <a:ext cx="4714875" cy="630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latin typeface="Calibri" pitchFamily="34" charset="0"/>
              </a:rPr>
              <a:t>Унылая пора!</a:t>
            </a:r>
          </a:p>
          <a:p>
            <a:r>
              <a:rPr lang="ru-RU" sz="3600">
                <a:latin typeface="Calibri" pitchFamily="34" charset="0"/>
              </a:rPr>
              <a:t>Очей очарованье!</a:t>
            </a:r>
          </a:p>
          <a:p>
            <a:r>
              <a:rPr lang="ru-RU" sz="3600">
                <a:latin typeface="Calibri" pitchFamily="34" charset="0"/>
              </a:rPr>
              <a:t>Приятна мне твоя прощальная краса, </a:t>
            </a:r>
          </a:p>
          <a:p>
            <a:r>
              <a:rPr lang="ru-RU" sz="3600">
                <a:latin typeface="Calibri" pitchFamily="34" charset="0"/>
              </a:rPr>
              <a:t>Люблю я пышное </a:t>
            </a:r>
          </a:p>
          <a:p>
            <a:r>
              <a:rPr lang="ru-RU" sz="3600">
                <a:latin typeface="Calibri" pitchFamily="34" charset="0"/>
              </a:rPr>
              <a:t>природы увяданье, </a:t>
            </a:r>
          </a:p>
          <a:p>
            <a:r>
              <a:rPr lang="ru-RU" sz="3600">
                <a:latin typeface="Calibri" pitchFamily="34" charset="0"/>
              </a:rPr>
              <a:t>В багрец и золото</a:t>
            </a:r>
          </a:p>
          <a:p>
            <a:r>
              <a:rPr lang="ru-RU" sz="3600">
                <a:latin typeface="Calibri" pitchFamily="34" charset="0"/>
              </a:rPr>
              <a:t>одетые леса... </a:t>
            </a:r>
          </a:p>
          <a:p>
            <a:endParaRPr lang="ru-RU" sz="2800">
              <a:latin typeface="Calibri" pitchFamily="34" charset="0"/>
            </a:endParaRPr>
          </a:p>
          <a:p>
            <a:endParaRPr lang="ru-RU" sz="2800">
              <a:latin typeface="Calibri" pitchFamily="34" charset="0"/>
            </a:endParaRPr>
          </a:p>
          <a:p>
            <a:r>
              <a:rPr lang="ru-RU" sz="2800">
                <a:latin typeface="Calibri" pitchFamily="34" charset="0"/>
              </a:rPr>
              <a:t>Александр Сергеевич Пушкин</a:t>
            </a:r>
          </a:p>
          <a:p>
            <a:endParaRPr lang="ru-RU" sz="3200">
              <a:latin typeface="Calibri" pitchFamily="34" charset="0"/>
            </a:endParaRPr>
          </a:p>
        </p:txBody>
      </p:sp>
      <p:pic>
        <p:nvPicPr>
          <p:cNvPr id="16395" name="Picture 2" descr="C:\Users\ПК\Pictures\Пушки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14925" y="1068388"/>
            <a:ext cx="3852863" cy="453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документ 3"/>
          <p:cNvSpPr/>
          <p:nvPr/>
        </p:nvSpPr>
        <p:spPr>
          <a:xfrm>
            <a:off x="381000" y="718457"/>
            <a:ext cx="8360229" cy="5595257"/>
          </a:xfrm>
          <a:prstGeom prst="flowChartDocument">
            <a:avLst/>
          </a:prstGeom>
          <a:noFill/>
          <a:ln w="57150">
            <a:solidFill>
              <a:schemeClr val="tx1">
                <a:lumMod val="75000"/>
                <a:lumOff val="25000"/>
              </a:schemeClr>
            </a:solidFill>
          </a:ln>
          <a:effectLst>
            <a:glow>
              <a:schemeClr val="bg1"/>
            </a:glow>
            <a:outerShdw blurRad="50800" dist="50800" dir="5400000"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1FB490-CF26-437E-9265-CA3B6056C7A1}" type="slidenum">
              <a:rPr lang="ru-RU"/>
              <a:pPr>
                <a:defRPr/>
              </a:pPr>
              <a:t>20</a:t>
            </a:fld>
            <a:endParaRPr lang="ru-RU" dirty="0"/>
          </a:p>
        </p:txBody>
      </p:sp>
      <p:grpSp>
        <p:nvGrpSpPr>
          <p:cNvPr id="34821" name="Группа 8"/>
          <p:cNvGrpSpPr>
            <a:grpSpLocks/>
          </p:cNvGrpSpPr>
          <p:nvPr/>
        </p:nvGrpSpPr>
        <p:grpSpPr bwMode="auto">
          <a:xfrm>
            <a:off x="-331788" y="-123825"/>
            <a:ext cx="9742488" cy="6981825"/>
            <a:chOff x="-266700" y="-1"/>
            <a:chExt cx="9742714" cy="698228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-266700" y="6094809"/>
              <a:ext cx="9655400" cy="887470"/>
            </a:xfrm>
            <a:prstGeom prst="rect">
              <a:avLst/>
            </a:prstGeom>
            <a:solidFill>
              <a:schemeClr val="bg1">
                <a:alpha val="58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-179385" y="1197052"/>
              <a:ext cx="9655399" cy="4637390"/>
            </a:xfrm>
            <a:prstGeom prst="rect">
              <a:avLst/>
            </a:prstGeom>
            <a:solidFill>
              <a:schemeClr val="bg1">
                <a:alpha val="58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-179385" y="-1"/>
              <a:ext cx="9655399" cy="936686"/>
            </a:xfrm>
            <a:prstGeom prst="rect">
              <a:avLst/>
            </a:prstGeom>
            <a:solidFill>
              <a:schemeClr val="bg1">
                <a:alpha val="58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34822" name="TextBox 2"/>
          <p:cNvSpPr txBox="1">
            <a:spLocks noChangeArrowheads="1"/>
          </p:cNvSpPr>
          <p:nvPr/>
        </p:nvSpPr>
        <p:spPr bwMode="auto">
          <a:xfrm>
            <a:off x="319088" y="114300"/>
            <a:ext cx="85820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3600">
              <a:latin typeface="Calibri" pitchFamily="34" charset="0"/>
            </a:endParaRPr>
          </a:p>
        </p:txBody>
      </p:sp>
      <p:sp>
        <p:nvSpPr>
          <p:cNvPr id="34823" name="TextBox 7"/>
          <p:cNvSpPr txBox="1">
            <a:spLocks noChangeArrowheads="1"/>
          </p:cNvSpPr>
          <p:nvPr/>
        </p:nvSpPr>
        <p:spPr bwMode="auto">
          <a:xfrm>
            <a:off x="533400" y="1490663"/>
            <a:ext cx="72390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latin typeface="Calibri" pitchFamily="34" charset="0"/>
              </a:rPr>
              <a:t>Текст слайда</a:t>
            </a:r>
          </a:p>
        </p:txBody>
      </p:sp>
      <p:pic>
        <p:nvPicPr>
          <p:cNvPr id="34824" name="Picture 2" descr="C:\Users\ПК\Pictures\Поленов Золотая осен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438" y="215900"/>
            <a:ext cx="8736012" cy="633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271C9B-AC83-43F5-8285-C1BF9FC55D28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  <p:pic>
        <p:nvPicPr>
          <p:cNvPr id="1026" name="Picture 2" descr="https://kladraz.ru/upload/blogs/8990_2f666d3b3f4ff64472af81553c6c73a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8550" y="1238250"/>
            <a:ext cx="5981700" cy="3981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документ 3"/>
          <p:cNvSpPr/>
          <p:nvPr/>
        </p:nvSpPr>
        <p:spPr>
          <a:xfrm>
            <a:off x="381000" y="718457"/>
            <a:ext cx="8360229" cy="5595257"/>
          </a:xfrm>
          <a:prstGeom prst="flowChartDocument">
            <a:avLst/>
          </a:prstGeom>
          <a:noFill/>
          <a:ln w="57150">
            <a:solidFill>
              <a:schemeClr val="tx1">
                <a:lumMod val="75000"/>
                <a:lumOff val="25000"/>
              </a:schemeClr>
            </a:solidFill>
          </a:ln>
          <a:effectLst>
            <a:glow>
              <a:schemeClr val="bg1"/>
            </a:glow>
            <a:outerShdw blurRad="50800" dist="50800" dir="5400000"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08D1C3-4BC9-4AC6-8224-8431A38EC30E}" type="slidenum">
              <a:rPr lang="ru-RU"/>
              <a:pPr>
                <a:defRPr/>
              </a:pPr>
              <a:t>3</a:t>
            </a:fld>
            <a:endParaRPr lang="ru-RU" dirty="0"/>
          </a:p>
        </p:txBody>
      </p:sp>
      <p:grpSp>
        <p:nvGrpSpPr>
          <p:cNvPr id="17413" name="Группа 8"/>
          <p:cNvGrpSpPr>
            <a:grpSpLocks/>
          </p:cNvGrpSpPr>
          <p:nvPr/>
        </p:nvGrpSpPr>
        <p:grpSpPr bwMode="auto">
          <a:xfrm>
            <a:off x="-331788" y="-123825"/>
            <a:ext cx="9742488" cy="6981825"/>
            <a:chOff x="-266700" y="-1"/>
            <a:chExt cx="9742714" cy="698228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-266700" y="6094809"/>
              <a:ext cx="9655400" cy="887470"/>
            </a:xfrm>
            <a:prstGeom prst="rect">
              <a:avLst/>
            </a:prstGeom>
            <a:solidFill>
              <a:schemeClr val="bg1">
                <a:alpha val="58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-179385" y="1197052"/>
              <a:ext cx="9655399" cy="4637390"/>
            </a:xfrm>
            <a:prstGeom prst="rect">
              <a:avLst/>
            </a:prstGeom>
            <a:solidFill>
              <a:schemeClr val="bg1">
                <a:alpha val="58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-179385" y="-1"/>
              <a:ext cx="9655399" cy="936686"/>
            </a:xfrm>
            <a:prstGeom prst="rect">
              <a:avLst/>
            </a:prstGeom>
            <a:solidFill>
              <a:schemeClr val="bg1">
                <a:alpha val="58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17414" name="TextBox 7"/>
          <p:cNvSpPr txBox="1">
            <a:spLocks noChangeArrowheads="1"/>
          </p:cNvSpPr>
          <p:nvPr/>
        </p:nvSpPr>
        <p:spPr bwMode="auto">
          <a:xfrm>
            <a:off x="533400" y="1490663"/>
            <a:ext cx="72390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latin typeface="Calibri" pitchFamily="34" charset="0"/>
              </a:rPr>
              <a:t>Текст слайда</a:t>
            </a:r>
          </a:p>
        </p:txBody>
      </p:sp>
      <p:pic>
        <p:nvPicPr>
          <p:cNvPr id="17415" name="Picture 2" descr="C:\Users\ПК\Pictures\сентябрь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3338" y="0"/>
            <a:ext cx="9177338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документ 3"/>
          <p:cNvSpPr/>
          <p:nvPr/>
        </p:nvSpPr>
        <p:spPr>
          <a:xfrm>
            <a:off x="381000" y="718457"/>
            <a:ext cx="8360229" cy="5595257"/>
          </a:xfrm>
          <a:prstGeom prst="flowChartDocument">
            <a:avLst/>
          </a:prstGeom>
          <a:noFill/>
          <a:ln w="57150">
            <a:solidFill>
              <a:schemeClr val="tx1">
                <a:lumMod val="75000"/>
                <a:lumOff val="25000"/>
              </a:schemeClr>
            </a:solidFill>
          </a:ln>
          <a:effectLst>
            <a:glow>
              <a:schemeClr val="bg1"/>
            </a:glow>
            <a:outerShdw blurRad="50800" dist="50800" dir="5400000"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848E9F-2508-4034-90DC-608218F2B58A}" type="slidenum">
              <a:rPr lang="ru-RU"/>
              <a:pPr>
                <a:defRPr/>
              </a:pPr>
              <a:t>4</a:t>
            </a:fld>
            <a:endParaRPr lang="ru-RU" dirty="0"/>
          </a:p>
        </p:txBody>
      </p:sp>
      <p:grpSp>
        <p:nvGrpSpPr>
          <p:cNvPr id="18437" name="Группа 8"/>
          <p:cNvGrpSpPr>
            <a:grpSpLocks/>
          </p:cNvGrpSpPr>
          <p:nvPr/>
        </p:nvGrpSpPr>
        <p:grpSpPr bwMode="auto">
          <a:xfrm>
            <a:off x="-331788" y="-123825"/>
            <a:ext cx="9742488" cy="6981825"/>
            <a:chOff x="-266700" y="-1"/>
            <a:chExt cx="9742714" cy="698228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-266700" y="6094809"/>
              <a:ext cx="9655400" cy="887470"/>
            </a:xfrm>
            <a:prstGeom prst="rect">
              <a:avLst/>
            </a:prstGeom>
            <a:solidFill>
              <a:schemeClr val="bg1">
                <a:alpha val="58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-179385" y="1197052"/>
              <a:ext cx="9655399" cy="4637390"/>
            </a:xfrm>
            <a:prstGeom prst="rect">
              <a:avLst/>
            </a:prstGeom>
            <a:solidFill>
              <a:schemeClr val="bg1">
                <a:alpha val="58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-179385" y="-1"/>
              <a:ext cx="9655399" cy="936686"/>
            </a:xfrm>
            <a:prstGeom prst="rect">
              <a:avLst/>
            </a:prstGeom>
            <a:solidFill>
              <a:schemeClr val="bg1">
                <a:alpha val="58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18438" name="TextBox 2"/>
          <p:cNvSpPr txBox="1">
            <a:spLocks noChangeArrowheads="1"/>
          </p:cNvSpPr>
          <p:nvPr/>
        </p:nvSpPr>
        <p:spPr bwMode="auto">
          <a:xfrm>
            <a:off x="319088" y="114300"/>
            <a:ext cx="8394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latin typeface="Calibri" pitchFamily="34" charset="0"/>
              </a:rPr>
              <a:t>Сентябрь</a:t>
            </a:r>
          </a:p>
        </p:txBody>
      </p:sp>
      <p:sp>
        <p:nvSpPr>
          <p:cNvPr id="18439" name="TextBox 7"/>
          <p:cNvSpPr txBox="1">
            <a:spLocks noChangeArrowheads="1"/>
          </p:cNvSpPr>
          <p:nvPr/>
        </p:nvSpPr>
        <p:spPr bwMode="auto">
          <a:xfrm>
            <a:off x="533400" y="1490663"/>
            <a:ext cx="72390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latin typeface="Calibri" pitchFamily="34" charset="0"/>
              </a:rPr>
              <a:t>Текст слайда</a:t>
            </a:r>
          </a:p>
        </p:txBody>
      </p:sp>
      <p:pic>
        <p:nvPicPr>
          <p:cNvPr id="18440" name="Picture 2" descr="C:\Users\ПК\Pictures\сентябрь 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013" y="682625"/>
            <a:ext cx="8696325" cy="579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документ 3"/>
          <p:cNvSpPr/>
          <p:nvPr/>
        </p:nvSpPr>
        <p:spPr>
          <a:xfrm>
            <a:off x="381000" y="718457"/>
            <a:ext cx="8360229" cy="5595257"/>
          </a:xfrm>
          <a:prstGeom prst="flowChartDocument">
            <a:avLst/>
          </a:prstGeom>
          <a:noFill/>
          <a:ln w="57150">
            <a:solidFill>
              <a:schemeClr val="tx1">
                <a:lumMod val="75000"/>
                <a:lumOff val="25000"/>
              </a:schemeClr>
            </a:solidFill>
          </a:ln>
          <a:effectLst>
            <a:glow>
              <a:schemeClr val="bg1"/>
            </a:glow>
            <a:outerShdw blurRad="50800" dist="50800" dir="5400000"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70D145-6203-47FE-BB6A-444144519E7A}" type="slidenum">
              <a:rPr lang="ru-RU"/>
              <a:pPr>
                <a:defRPr/>
              </a:pPr>
              <a:t>5</a:t>
            </a:fld>
            <a:endParaRPr lang="ru-RU" dirty="0"/>
          </a:p>
        </p:txBody>
      </p:sp>
      <p:grpSp>
        <p:nvGrpSpPr>
          <p:cNvPr id="19461" name="Группа 8"/>
          <p:cNvGrpSpPr>
            <a:grpSpLocks/>
          </p:cNvGrpSpPr>
          <p:nvPr/>
        </p:nvGrpSpPr>
        <p:grpSpPr bwMode="auto">
          <a:xfrm>
            <a:off x="-331788" y="-123825"/>
            <a:ext cx="9742488" cy="6981825"/>
            <a:chOff x="-266700" y="-1"/>
            <a:chExt cx="9742714" cy="698228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-266700" y="6094809"/>
              <a:ext cx="9655400" cy="887470"/>
            </a:xfrm>
            <a:prstGeom prst="rect">
              <a:avLst/>
            </a:prstGeom>
            <a:solidFill>
              <a:schemeClr val="bg1">
                <a:alpha val="58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-179385" y="1197052"/>
              <a:ext cx="9655399" cy="4637390"/>
            </a:xfrm>
            <a:prstGeom prst="rect">
              <a:avLst/>
            </a:prstGeom>
            <a:solidFill>
              <a:schemeClr val="bg1">
                <a:alpha val="58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-179385" y="-1"/>
              <a:ext cx="9655399" cy="936686"/>
            </a:xfrm>
            <a:prstGeom prst="rect">
              <a:avLst/>
            </a:prstGeom>
            <a:solidFill>
              <a:schemeClr val="bg1">
                <a:alpha val="58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19462" name="TextBox 2"/>
          <p:cNvSpPr txBox="1">
            <a:spLocks noChangeArrowheads="1"/>
          </p:cNvSpPr>
          <p:nvPr/>
        </p:nvSpPr>
        <p:spPr bwMode="auto">
          <a:xfrm>
            <a:off x="319088" y="114300"/>
            <a:ext cx="8394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latin typeface="Calibri" pitchFamily="34" charset="0"/>
              </a:rPr>
              <a:t>Подосиновик</a:t>
            </a:r>
          </a:p>
        </p:txBody>
      </p:sp>
      <p:sp>
        <p:nvSpPr>
          <p:cNvPr id="19463" name="TextBox 7"/>
          <p:cNvSpPr txBox="1">
            <a:spLocks noChangeArrowheads="1"/>
          </p:cNvSpPr>
          <p:nvPr/>
        </p:nvSpPr>
        <p:spPr bwMode="auto">
          <a:xfrm>
            <a:off x="533400" y="1490663"/>
            <a:ext cx="72390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3200">
              <a:latin typeface="Calibri" pitchFamily="34" charset="0"/>
            </a:endParaRPr>
          </a:p>
        </p:txBody>
      </p:sp>
      <p:pic>
        <p:nvPicPr>
          <p:cNvPr id="19464" name="Picture 2" descr="http://supercook.ru/griby/images-griby/grib-b-05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4863" y="1101725"/>
            <a:ext cx="7435850" cy="531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документ 3"/>
          <p:cNvSpPr/>
          <p:nvPr/>
        </p:nvSpPr>
        <p:spPr>
          <a:xfrm>
            <a:off x="381000" y="718457"/>
            <a:ext cx="8360229" cy="5595257"/>
          </a:xfrm>
          <a:prstGeom prst="flowChartDocument">
            <a:avLst/>
          </a:prstGeom>
          <a:noFill/>
          <a:ln w="57150">
            <a:solidFill>
              <a:schemeClr val="tx1">
                <a:lumMod val="75000"/>
                <a:lumOff val="25000"/>
              </a:schemeClr>
            </a:solidFill>
          </a:ln>
          <a:effectLst>
            <a:glow>
              <a:schemeClr val="bg1"/>
            </a:glow>
            <a:outerShdw blurRad="50800" dist="50800" dir="5400000"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15A6E1-55A2-4157-8B3A-57FED45A69A1}" type="slidenum">
              <a:rPr lang="ru-RU"/>
              <a:pPr>
                <a:defRPr/>
              </a:pPr>
              <a:t>6</a:t>
            </a:fld>
            <a:endParaRPr lang="ru-RU" dirty="0"/>
          </a:p>
        </p:txBody>
      </p:sp>
      <p:grpSp>
        <p:nvGrpSpPr>
          <p:cNvPr id="20485" name="Группа 8"/>
          <p:cNvGrpSpPr>
            <a:grpSpLocks/>
          </p:cNvGrpSpPr>
          <p:nvPr/>
        </p:nvGrpSpPr>
        <p:grpSpPr bwMode="auto">
          <a:xfrm>
            <a:off x="-331788" y="-123825"/>
            <a:ext cx="9742488" cy="6981825"/>
            <a:chOff x="-266700" y="-1"/>
            <a:chExt cx="9742714" cy="698228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-266700" y="6094809"/>
              <a:ext cx="9655400" cy="887470"/>
            </a:xfrm>
            <a:prstGeom prst="rect">
              <a:avLst/>
            </a:prstGeom>
            <a:solidFill>
              <a:schemeClr val="bg1">
                <a:alpha val="58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-179385" y="1197052"/>
              <a:ext cx="9655399" cy="4637390"/>
            </a:xfrm>
            <a:prstGeom prst="rect">
              <a:avLst/>
            </a:prstGeom>
            <a:solidFill>
              <a:schemeClr val="bg1">
                <a:alpha val="58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-179385" y="-1"/>
              <a:ext cx="9655399" cy="936686"/>
            </a:xfrm>
            <a:prstGeom prst="rect">
              <a:avLst/>
            </a:prstGeom>
            <a:solidFill>
              <a:schemeClr val="bg1">
                <a:alpha val="58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20486" name="TextBox 2"/>
          <p:cNvSpPr txBox="1">
            <a:spLocks noChangeArrowheads="1"/>
          </p:cNvSpPr>
          <p:nvPr/>
        </p:nvSpPr>
        <p:spPr bwMode="auto">
          <a:xfrm>
            <a:off x="319088" y="114300"/>
            <a:ext cx="8394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latin typeface="Calibri" pitchFamily="34" charset="0"/>
              </a:rPr>
              <a:t>Опята</a:t>
            </a:r>
          </a:p>
        </p:txBody>
      </p:sp>
      <p:pic>
        <p:nvPicPr>
          <p:cNvPr id="20487" name="Picture 2" descr="http://cutlife.ru/wp-content/uploads/2011/02/opya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888" y="1123950"/>
            <a:ext cx="7693025" cy="516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документ 3"/>
          <p:cNvSpPr/>
          <p:nvPr/>
        </p:nvSpPr>
        <p:spPr>
          <a:xfrm>
            <a:off x="381000" y="718457"/>
            <a:ext cx="8360229" cy="5595257"/>
          </a:xfrm>
          <a:prstGeom prst="flowChartDocument">
            <a:avLst/>
          </a:prstGeom>
          <a:noFill/>
          <a:ln w="57150">
            <a:solidFill>
              <a:schemeClr val="tx1">
                <a:lumMod val="75000"/>
                <a:lumOff val="25000"/>
              </a:schemeClr>
            </a:solidFill>
          </a:ln>
          <a:effectLst>
            <a:glow>
              <a:schemeClr val="bg1"/>
            </a:glow>
            <a:outerShdw blurRad="50800" dist="50800" dir="5400000"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CAADDD-E374-421D-B363-784E060E9D50}" type="slidenum">
              <a:rPr lang="ru-RU"/>
              <a:pPr>
                <a:defRPr/>
              </a:pPr>
              <a:t>7</a:t>
            </a:fld>
            <a:endParaRPr lang="ru-RU" dirty="0"/>
          </a:p>
        </p:txBody>
      </p:sp>
      <p:grpSp>
        <p:nvGrpSpPr>
          <p:cNvPr id="21509" name="Группа 8"/>
          <p:cNvGrpSpPr>
            <a:grpSpLocks/>
          </p:cNvGrpSpPr>
          <p:nvPr/>
        </p:nvGrpSpPr>
        <p:grpSpPr bwMode="auto">
          <a:xfrm>
            <a:off x="-331788" y="-123825"/>
            <a:ext cx="9742488" cy="6981825"/>
            <a:chOff x="-266700" y="-1"/>
            <a:chExt cx="9742714" cy="698228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-266700" y="6094809"/>
              <a:ext cx="9655400" cy="887470"/>
            </a:xfrm>
            <a:prstGeom prst="rect">
              <a:avLst/>
            </a:prstGeom>
            <a:solidFill>
              <a:schemeClr val="bg1">
                <a:alpha val="58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-179385" y="1197052"/>
              <a:ext cx="9655399" cy="4637390"/>
            </a:xfrm>
            <a:prstGeom prst="rect">
              <a:avLst/>
            </a:prstGeom>
            <a:solidFill>
              <a:schemeClr val="bg1">
                <a:alpha val="58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-179385" y="-1"/>
              <a:ext cx="9655399" cy="936686"/>
            </a:xfrm>
            <a:prstGeom prst="rect">
              <a:avLst/>
            </a:prstGeom>
            <a:solidFill>
              <a:schemeClr val="bg1">
                <a:alpha val="58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21510" name="TextBox 2"/>
          <p:cNvSpPr txBox="1">
            <a:spLocks noChangeArrowheads="1"/>
          </p:cNvSpPr>
          <p:nvPr/>
        </p:nvSpPr>
        <p:spPr bwMode="auto">
          <a:xfrm>
            <a:off x="319088" y="114300"/>
            <a:ext cx="8394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latin typeface="Calibri" pitchFamily="34" charset="0"/>
              </a:rPr>
              <a:t>Лисички</a:t>
            </a:r>
          </a:p>
        </p:txBody>
      </p:sp>
      <p:pic>
        <p:nvPicPr>
          <p:cNvPr id="21511" name="Picture 2" descr="http://womanonly.ru/data/%D0%B2%D1%81%D0%B5%20%D1%80%D0%B0%D0%B7%D0%B4%D0%B5%D0%BB%D1%8B/%D0%B4%D0%BE%D0%BC/%D0%BD%D0%B0%D1%81%D1%82%D0%BE%D1%8F%D1%89%D0%B8%D0%B5%20%D0%BB%D0%B8%D1%81%D0%B8%D1%87%D0%BA%D0%B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9463" y="1112838"/>
            <a:ext cx="7599362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документ 3"/>
          <p:cNvSpPr/>
          <p:nvPr/>
        </p:nvSpPr>
        <p:spPr>
          <a:xfrm>
            <a:off x="381000" y="718457"/>
            <a:ext cx="8360229" cy="5595257"/>
          </a:xfrm>
          <a:prstGeom prst="flowChartDocument">
            <a:avLst/>
          </a:prstGeom>
          <a:noFill/>
          <a:ln w="57150">
            <a:solidFill>
              <a:schemeClr val="tx1">
                <a:lumMod val="75000"/>
                <a:lumOff val="25000"/>
              </a:schemeClr>
            </a:solidFill>
          </a:ln>
          <a:effectLst>
            <a:glow>
              <a:schemeClr val="bg1"/>
            </a:glow>
            <a:outerShdw blurRad="50800" dist="50800" dir="5400000"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C196B6-53AF-4F4D-890A-759B19BCF03F}" type="slidenum">
              <a:rPr lang="ru-RU"/>
              <a:pPr>
                <a:defRPr/>
              </a:pPr>
              <a:t>8</a:t>
            </a:fld>
            <a:endParaRPr lang="ru-RU" dirty="0"/>
          </a:p>
        </p:txBody>
      </p:sp>
      <p:grpSp>
        <p:nvGrpSpPr>
          <p:cNvPr id="22533" name="Группа 8"/>
          <p:cNvGrpSpPr>
            <a:grpSpLocks/>
          </p:cNvGrpSpPr>
          <p:nvPr/>
        </p:nvGrpSpPr>
        <p:grpSpPr bwMode="auto">
          <a:xfrm>
            <a:off x="-331788" y="-123825"/>
            <a:ext cx="9742488" cy="6981825"/>
            <a:chOff x="-266700" y="-1"/>
            <a:chExt cx="9742714" cy="698228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-266700" y="6094809"/>
              <a:ext cx="9655400" cy="887470"/>
            </a:xfrm>
            <a:prstGeom prst="rect">
              <a:avLst/>
            </a:prstGeom>
            <a:solidFill>
              <a:schemeClr val="bg1">
                <a:alpha val="58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-179385" y="1197052"/>
              <a:ext cx="9655399" cy="4637390"/>
            </a:xfrm>
            <a:prstGeom prst="rect">
              <a:avLst/>
            </a:prstGeom>
            <a:solidFill>
              <a:schemeClr val="bg1">
                <a:alpha val="58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-179385" y="-1"/>
              <a:ext cx="9655399" cy="936686"/>
            </a:xfrm>
            <a:prstGeom prst="rect">
              <a:avLst/>
            </a:prstGeom>
            <a:solidFill>
              <a:schemeClr val="bg1">
                <a:alpha val="58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22534" name="TextBox 2"/>
          <p:cNvSpPr txBox="1">
            <a:spLocks noChangeArrowheads="1"/>
          </p:cNvSpPr>
          <p:nvPr/>
        </p:nvSpPr>
        <p:spPr bwMode="auto">
          <a:xfrm>
            <a:off x="319088" y="114300"/>
            <a:ext cx="8394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latin typeface="Calibri" pitchFamily="34" charset="0"/>
              </a:rPr>
              <a:t>Мухомор</a:t>
            </a:r>
          </a:p>
        </p:txBody>
      </p:sp>
      <p:pic>
        <p:nvPicPr>
          <p:cNvPr id="22535" name="Picture 2" descr="http://otravleniy.net/wp-content/uploads/2015/01/40FD30FE77AA-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6925" y="1093788"/>
            <a:ext cx="7631113" cy="526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документ 3"/>
          <p:cNvSpPr/>
          <p:nvPr/>
        </p:nvSpPr>
        <p:spPr>
          <a:xfrm>
            <a:off x="381000" y="718457"/>
            <a:ext cx="8360229" cy="5595257"/>
          </a:xfrm>
          <a:prstGeom prst="flowChartDocument">
            <a:avLst/>
          </a:prstGeom>
          <a:noFill/>
          <a:ln w="57150">
            <a:solidFill>
              <a:schemeClr val="tx1">
                <a:lumMod val="75000"/>
                <a:lumOff val="25000"/>
              </a:schemeClr>
            </a:solidFill>
          </a:ln>
          <a:effectLst>
            <a:glow>
              <a:schemeClr val="bg1"/>
            </a:glow>
            <a:outerShdw blurRad="50800" dist="50800" dir="5400000"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92FF0E-2A74-4C57-92E4-50436D0AE7A7}" type="slidenum">
              <a:rPr lang="ru-RU"/>
              <a:pPr>
                <a:defRPr/>
              </a:pPr>
              <a:t>9</a:t>
            </a:fld>
            <a:endParaRPr lang="ru-RU" dirty="0"/>
          </a:p>
        </p:txBody>
      </p:sp>
      <p:grpSp>
        <p:nvGrpSpPr>
          <p:cNvPr id="23557" name="Группа 8"/>
          <p:cNvGrpSpPr>
            <a:grpSpLocks/>
          </p:cNvGrpSpPr>
          <p:nvPr/>
        </p:nvGrpSpPr>
        <p:grpSpPr bwMode="auto">
          <a:xfrm>
            <a:off x="-331788" y="-123825"/>
            <a:ext cx="9742488" cy="6981825"/>
            <a:chOff x="-266700" y="-1"/>
            <a:chExt cx="9742714" cy="698228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-266700" y="6094809"/>
              <a:ext cx="9655400" cy="887470"/>
            </a:xfrm>
            <a:prstGeom prst="rect">
              <a:avLst/>
            </a:prstGeom>
            <a:solidFill>
              <a:schemeClr val="bg1">
                <a:alpha val="58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-179385" y="1197052"/>
              <a:ext cx="9655399" cy="4637390"/>
            </a:xfrm>
            <a:prstGeom prst="rect">
              <a:avLst/>
            </a:prstGeom>
            <a:solidFill>
              <a:schemeClr val="bg1">
                <a:alpha val="58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-179385" y="-1"/>
              <a:ext cx="9655399" cy="936686"/>
            </a:xfrm>
            <a:prstGeom prst="rect">
              <a:avLst/>
            </a:prstGeom>
            <a:solidFill>
              <a:schemeClr val="bg1">
                <a:alpha val="58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23558" name="TextBox 2"/>
          <p:cNvSpPr txBox="1">
            <a:spLocks noChangeArrowheads="1"/>
          </p:cNvSpPr>
          <p:nvPr/>
        </p:nvSpPr>
        <p:spPr bwMode="auto">
          <a:xfrm>
            <a:off x="319088" y="114300"/>
            <a:ext cx="8394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latin typeface="Calibri" pitchFamily="34" charset="0"/>
              </a:rPr>
              <a:t>Сыроежки</a:t>
            </a:r>
          </a:p>
        </p:txBody>
      </p:sp>
      <p:pic>
        <p:nvPicPr>
          <p:cNvPr id="23559" name="Picture 2" descr="http://www.lesovod.org.ua/sites/default/files/resize/images/1256641160_cyra_05-630x4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2800" y="1104900"/>
            <a:ext cx="7548563" cy="517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1a4e329e18de146b5c6989bf928d77db879176e0"/>
</p:tagLst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139</TotalTime>
  <Words>82</Words>
  <Application>Microsoft Office PowerPoint</Application>
  <PresentationFormat>Экран (4:3)</PresentationFormat>
  <Paragraphs>54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DNS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 Грибан</dc:creator>
  <cp:lastModifiedBy>user</cp:lastModifiedBy>
  <cp:revision>33</cp:revision>
  <dcterms:created xsi:type="dcterms:W3CDTF">2013-01-23T05:00:32Z</dcterms:created>
  <dcterms:modified xsi:type="dcterms:W3CDTF">2024-03-20T11:01:45Z</dcterms:modified>
</cp:coreProperties>
</file>